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8"/>
  </p:notesMasterIdLst>
  <p:sldIdLst>
    <p:sldId id="274" r:id="rId5"/>
    <p:sldId id="308" r:id="rId6"/>
    <p:sldId id="30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eg>
</file>

<file path=ppt/media/image2.tif>
</file>

<file path=ppt/media/image3.tif>
</file>

<file path=ppt/media/image4.t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DDDEA-63BC-40A0-8BC0-D6413F38691F}" type="datetimeFigureOut">
              <a:rPr lang="en-US" smtClean="0"/>
              <a:t>5/20/2020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6F76E-E60C-4C54-B47A-C2C406EC8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48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7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5/20/2020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62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5/20/2020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59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3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11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7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5/20/2020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58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5/20/2020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3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4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521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8" name="Picture 7" descr="A dog looking at the camera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1020431"/>
            <a:ext cx="10225530" cy="147501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Cranial morphology of dogs, bats, and primates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1" y="2666895"/>
            <a:ext cx="10225530" cy="102042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chemeClr val="tx1"/>
                </a:solidFill>
              </a:rPr>
              <a:t>Molly Selba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chemeClr val="tx1"/>
                </a:solidFill>
              </a:rPr>
              <a:t>PhD candidate at University of Florida</a:t>
            </a:r>
          </a:p>
        </p:txBody>
      </p:sp>
    </p:spTree>
    <p:extLst>
      <p:ext uri="{BB962C8B-B14F-4D97-AF65-F5344CB8AC3E}">
        <p14:creationId xmlns:p14="http://schemas.microsoft.com/office/powerpoint/2010/main" val="120524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090A2-9E24-4752-9DAB-1BE73F212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98324"/>
          </a:xfrm>
        </p:spPr>
        <p:txBody>
          <a:bodyPr/>
          <a:lstStyle/>
          <a:p>
            <a:r>
              <a:rPr lang="en-US" dirty="0"/>
              <a:t>current work</a:t>
            </a:r>
          </a:p>
        </p:txBody>
      </p:sp>
      <p:pic>
        <p:nvPicPr>
          <p:cNvPr id="5" name="Picture 4" descr="A picture containing photo, cat&#10;&#10;Description automatically generated">
            <a:extLst>
              <a:ext uri="{FF2B5EF4-FFF2-40B4-BE49-F238E27FC236}">
                <a16:creationId xmlns:a16="http://schemas.microsoft.com/office/drawing/2014/main" id="{8319BB73-A8E0-4C34-B6B2-F538C9CC7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32" y="1500378"/>
            <a:ext cx="4904740" cy="4919096"/>
          </a:xfrm>
          <a:prstGeom prst="rect">
            <a:avLst/>
          </a:prstGeom>
        </p:spPr>
      </p:pic>
      <p:pic>
        <p:nvPicPr>
          <p:cNvPr id="7" name="Picture 6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E7F0D50B-C4D7-4168-81EA-44A4FBFCC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1480" y="578331"/>
            <a:ext cx="4130040" cy="3547901"/>
          </a:xfrm>
          <a:prstGeom prst="rect">
            <a:avLst/>
          </a:prstGeom>
        </p:spPr>
      </p:pic>
      <p:pic>
        <p:nvPicPr>
          <p:cNvPr id="9" name="Picture 8" descr="A picture containing sitting, different, large, table&#10;&#10;Description automatically generated">
            <a:extLst>
              <a:ext uri="{FF2B5EF4-FFF2-40B4-BE49-F238E27FC236}">
                <a16:creationId xmlns:a16="http://schemas.microsoft.com/office/drawing/2014/main" id="{7080C9E6-66B1-43AB-8600-FC8D65C96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0120" y="4250057"/>
            <a:ext cx="4463248" cy="2337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2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C2183F-F1FD-4B49-AC9C-97B7F2723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Amira to 3D slicer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7CC680-CE58-489E-89D2-3086001217F6}"/>
              </a:ext>
            </a:extLst>
          </p:cNvPr>
          <p:cNvSpPr txBox="1"/>
          <p:nvPr/>
        </p:nvSpPr>
        <p:spPr>
          <a:xfrm>
            <a:off x="601255" y="2177142"/>
            <a:ext cx="3409782" cy="3823607"/>
          </a:xfrm>
          <a:prstGeom prst="rect">
            <a:avLst/>
          </a:prstGeom>
        </p:spPr>
        <p:txBody>
          <a:bodyPr rtlCol="0"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FFFFFF"/>
                </a:solidFill>
              </a:rPr>
              <a:t>Goals of using 3D Slicer: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</a:rPr>
              <a:t>Learn how to generate </a:t>
            </a:r>
            <a:r>
              <a:rPr lang="en-US" sz="2400" dirty="0" err="1">
                <a:solidFill>
                  <a:srgbClr val="FFFFFF"/>
                </a:solidFill>
              </a:rPr>
              <a:t>morphings</a:t>
            </a:r>
            <a:r>
              <a:rPr lang="en-US" sz="2400" dirty="0">
                <a:solidFill>
                  <a:srgbClr val="FFFFFF"/>
                </a:solidFill>
              </a:rPr>
              <a:t> for different PCs 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</a:rPr>
              <a:t>Learn how to use the </a:t>
            </a:r>
            <a:r>
              <a:rPr lang="en-US" sz="2400" dirty="0"/>
              <a:t>"Wrap Solidify" tool to generate endocasts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sz="2400" dirty="0">
                <a:solidFill>
                  <a:srgbClr val="FFFFFF"/>
                </a:solidFill>
              </a:rPr>
              <a:t>Learn how to use GM analysis tools included as part of 3D Slicer </a:t>
            </a:r>
            <a:endParaRPr lang="en-US" dirty="0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CFC8D11-EC02-42AA-B4B0-91FDED3A6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44754" y="1005840"/>
            <a:ext cx="6452345" cy="496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7723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116C154-5A0F-4CDC-8C15-D2E2158464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56C3F92-CC28-42D8-BF09-0770755510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6D3478-2986-4664-940C-67E0CAA21E0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Widescreen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Franklin Gothic Book</vt:lpstr>
      <vt:lpstr>Franklin Gothic Demi</vt:lpstr>
      <vt:lpstr>Wingdings 2</vt:lpstr>
      <vt:lpstr>DividendVTI</vt:lpstr>
      <vt:lpstr>Cranial morphology of dogs, bats, and primates</vt:lpstr>
      <vt:lpstr>current work</vt:lpstr>
      <vt:lpstr>Amira to 3D slicer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2020-05-20T14:12:54Z</dcterms:created>
  <dcterms:modified xsi:type="dcterms:W3CDTF">2020-05-20T14:22:22Z</dcterms:modified>
</cp:coreProperties>
</file>